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Montserrat" panose="02010600030101010101" charset="0"/>
      <p:regular r:id="rId17"/>
      <p:bold r:id="rId18"/>
      <p:italic r:id="rId19"/>
      <p:boldItalic r:id="rId20"/>
    </p:embeddedFont>
    <p:embeddedFont>
      <p:font typeface="Lato" panose="02010600030101010101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domótico de una persiana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93750"/>
            <a:ext cx="1722500" cy="11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575" y="162300"/>
            <a:ext cx="3189825" cy="48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052550" y="252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800"/>
            <a:ext cx="3315650" cy="252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3638" y="3811575"/>
            <a:ext cx="4576726" cy="13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5650" y="552600"/>
            <a:ext cx="5828349" cy="34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1052550" y="1565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Posibles aplicaciones</a:t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8825"/>
            <a:ext cx="6423551" cy="22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550" y="-18925"/>
            <a:ext cx="2791275" cy="52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36200"/>
            <a:ext cx="2504150" cy="25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4150" y="732125"/>
            <a:ext cx="3919401" cy="2176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Posibles mejoras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Añadir control de la iluminación de la casa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Visualizar humedad y temperatura interior y exterior junto a la ventana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Aviso de movimiento de ventana a distancia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remoto desde el móvil y/o mando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Autoabastecerse mediante energía solar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/>
              <a:t>FIN</a:t>
            </a:r>
            <a:endParaRPr sz="48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170825" y="1403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38" y="1712699"/>
            <a:ext cx="4585574" cy="250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600" y="1863500"/>
            <a:ext cx="2381550" cy="23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1170825" y="838175"/>
            <a:ext cx="3736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domótico de una persiana.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Dependiendo de la luz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Dependiendo de la lluvia</a:t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5636750" y="796975"/>
            <a:ext cx="31296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Aplicar un control manual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Montaje de la persiana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por estados para evitar fallos en el sistema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50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918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169775" y="126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Esquema de funcionamiento</a:t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625" y="777750"/>
            <a:ext cx="6047201" cy="40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hardware utilizado</a:t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24900"/>
            <a:ext cx="1627725" cy="16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200" y="1124900"/>
            <a:ext cx="1627725" cy="16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888" y="1124900"/>
            <a:ext cx="1703301" cy="16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9175" y="1124900"/>
            <a:ext cx="1703300" cy="16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2750" y="3296700"/>
            <a:ext cx="2753026" cy="16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1292750" y="2824600"/>
            <a:ext cx="16278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Arduino Mega</a:t>
            </a:r>
            <a:endParaRPr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3152688" y="2833500"/>
            <a:ext cx="16278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Servomotor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5012650" y="2824600"/>
            <a:ext cx="16278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Fotoresistor LDR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6926925" y="2824600"/>
            <a:ext cx="16278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Sensor de lluvia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4222650" y="3859638"/>
            <a:ext cx="16278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Sensor distancia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bloques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86" y="283937"/>
            <a:ext cx="8134429" cy="457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04775" y="283925"/>
            <a:ext cx="1750550" cy="8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firmware desarrollado</a:t>
            </a: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1297500" y="1086125"/>
            <a:ext cx="7038900" cy="3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Hemos utilizado la plataforma de desarrollo de Arduino.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Este es un ejemplo en pseudocódigo del programa implementado: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if(auto=true)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	if(llueve || es de noche)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		Bajar persiana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	if(no llueve || es de dia)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		Subir ventana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if(auto = false)</a:t>
            </a:r>
            <a:endParaRPr/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	paqueteria de procesing</a:t>
            </a:r>
            <a:endParaRPr/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s"/>
              <a:t>	</a:t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875" y="1086125"/>
            <a:ext cx="1560525" cy="15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260050" y="231525"/>
            <a:ext cx="70389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Subir y bajar la persiana</a:t>
            </a: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105255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375" y="923924"/>
            <a:ext cx="3095625" cy="39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25" y="909625"/>
            <a:ext cx="31051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297500" y="1720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software desarrollado</a:t>
            </a: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1297500" y="1086125"/>
            <a:ext cx="7038900" cy="3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			Hemos utilizado la librería ControlP5 de processing</a:t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800" y="779100"/>
            <a:ext cx="1478325" cy="14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363" y="1653750"/>
            <a:ext cx="19526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363" y="2973850"/>
            <a:ext cx="25050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9813" y="1653750"/>
            <a:ext cx="30384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Presentación en pantalla (16:9)</PresentationFormat>
  <Paragraphs>42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Montserrat</vt:lpstr>
      <vt:lpstr>Lato</vt:lpstr>
      <vt:lpstr>Focus</vt:lpstr>
      <vt:lpstr>Control domótico de una persiana</vt:lpstr>
      <vt:lpstr>Objetivos</vt:lpstr>
      <vt:lpstr>Presentación de PowerPoint</vt:lpstr>
      <vt:lpstr>Esquema de funcionamiento</vt:lpstr>
      <vt:lpstr>Descripción del hardware utilizado</vt:lpstr>
      <vt:lpstr>Diagrama de bloques</vt:lpstr>
      <vt:lpstr>Descripción del firmware desarrollado</vt:lpstr>
      <vt:lpstr>Subir y bajar la persiana</vt:lpstr>
      <vt:lpstr>Descripción del software desarrollado</vt:lpstr>
      <vt:lpstr> </vt:lpstr>
      <vt:lpstr>Conclusiones</vt:lpstr>
      <vt:lpstr>Posibles aplicaciones</vt:lpstr>
      <vt:lpstr>Posibles mejoras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domótico de una persiana</dc:title>
  <cp:lastModifiedBy>Jorge Perez</cp:lastModifiedBy>
  <cp:revision>1</cp:revision>
  <dcterms:modified xsi:type="dcterms:W3CDTF">2018-05-08T15:09:45Z</dcterms:modified>
</cp:coreProperties>
</file>